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10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3BEA76-9549-4BFE-AB0F-97619427BE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800C14-6993-404E-8EFA-ADAEC5CB98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08F1D0-66F4-4656-80ED-54EB981276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E383F-59A8-4C88-A019-6E697101B62B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A8D2AC-C900-4DA7-9028-92C32B353E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56A4B9-2EA9-4E3D-A4E1-40EFEEC75D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2FC80-724D-4E3E-B7C5-E4B375C47F7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580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0A2616-B25E-4932-9F7A-3906878F2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EF93129-F5CC-4891-93E7-0B7F7667AD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C1D4E9-FDDA-49B4-8BE9-522BDE619D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E383F-59A8-4C88-A019-6E697101B62B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0E35A9-5B2C-4EA7-9F42-8BA3EC307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4624DB-2988-4E43-A28A-638D7A4B07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2FC80-724D-4E3E-B7C5-E4B375C47F7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253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CB99360-5989-458C-B8AA-451A13BBE0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97403C-C421-4256-92CF-045FC9DBCD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0E6EC4-6DC4-4CC0-A6E2-60F8A7A68B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E383F-59A8-4C88-A019-6E697101B62B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F7126D-8EE9-4319-A426-EC0E86D202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9A660B-58BB-4756-ADCE-1632EB655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2FC80-724D-4E3E-B7C5-E4B375C47F7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744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9851C1-7C80-440F-8720-63FAC960A4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60C47A-69E2-4888-A6E1-2B3A9B0A6E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B170ED-68EC-4C29-8E28-30A7A23307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E383F-59A8-4C88-A019-6E697101B62B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F53A21-BEB3-4829-B6E3-ED416E64D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EE8A94-A89A-4F6D-A05D-A944B034FB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2FC80-724D-4E3E-B7C5-E4B375C47F7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97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74A888-41DB-4442-93A7-9B11255768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0FE9EB-98F6-4AA9-9E69-807D668DC6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0EB0CD-164C-4F61-BBD1-6B2B998F4C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E383F-59A8-4C88-A019-6E697101B62B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9CB3AC-FF06-4C35-A8BD-009E7C6F5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76BBA1-3FBC-4D66-A958-453A1D42A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2FC80-724D-4E3E-B7C5-E4B375C47F7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1060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2D9342-01A4-419A-A8F4-5534BCD9F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396ACC-900E-496D-BB2A-EC5EE4097D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D32D0E-D190-4C9F-AA1C-5A83AC0DB0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E918BF-3FB5-498A-AF3D-886C99137E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E383F-59A8-4C88-A019-6E697101B62B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0A8858-E11D-4DA3-98BF-D8552FB8B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E9E650-C883-4DDE-A17C-1614C9B9F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2FC80-724D-4E3E-B7C5-E4B375C47F7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4052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06123-ADD5-4BCC-BF77-F839B61DF3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64AED2-D517-444F-8F9C-D692EA4A36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6AF05A-ACA4-40AE-B449-A2B24A7AC4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682EB0-0477-4D59-9415-A1392B8388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4360D76-0DFD-4A61-9D85-953B84B2C6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813BB2-36A9-4883-B9C0-7A0FC9F05E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E383F-59A8-4C88-A019-6E697101B62B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55E4126-3C23-4274-987B-A426FD72C9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E5A64D6-23F7-4C97-9D43-A888CB37E7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2FC80-724D-4E3E-B7C5-E4B375C47F7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080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E2CC6-417F-4A0D-8FA1-F7A1B3592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5E4572B-D7F9-4FFE-A6A8-B4AA989E53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E383F-59A8-4C88-A019-6E697101B62B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64D9F2-4234-42F8-B230-C2750E17EC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D814645-CA70-4557-A0F3-C6FE260B68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2FC80-724D-4E3E-B7C5-E4B375C47F7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78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DB86177-B9E1-4E72-87F6-41C524214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E383F-59A8-4C88-A019-6E697101B62B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AD4B226-C727-4B08-91D9-70880C394D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9E4C8C-32D6-4380-9975-8694A787B8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2FC80-724D-4E3E-B7C5-E4B375C47F7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1676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B5F903-7439-4ADB-8FCA-59C463F2B9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6C698F-ECD4-4E0B-9106-71C83F9B2A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AA40275-CE62-4993-831E-01BD518D2C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E2D8F1-6A12-412A-A121-314F66FA7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E383F-59A8-4C88-A019-6E697101B62B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8B9AC1-A3AA-48E9-BFFB-151F4AED35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91FD0C-0EAF-4EC4-9470-B37C934834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2FC80-724D-4E3E-B7C5-E4B375C47F7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119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8CD5E5-3DB6-41F3-BEB5-914DC601FF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AD88D87-3F75-48DF-ACC0-DF921FB310E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DDCA56-E102-4857-9109-D4475E8849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7CD4F0-13ED-4CD7-B792-4F965F837C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E383F-59A8-4C88-A019-6E697101B62B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CD5809-AF14-4874-AD03-ED143225CB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448A87-FD8C-4609-AE36-FF7E83654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2FC80-724D-4E3E-B7C5-E4B375C47F7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8568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EAF8A79-262A-4C4C-8770-7B000D747F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844BFF-715F-4CE3-A802-CF4B226104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BEA744-8811-438B-86D6-318F82A1F27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0E383F-59A8-4C88-A019-6E697101B62B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2C56CA-58C9-4089-A81D-52278F6562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FB77D6-5BA2-4FCC-A800-EF2FB90AE5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2FC80-724D-4E3E-B7C5-E4B375C47F7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538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0.png"/><Relationship Id="rId7" Type="http://schemas.openxmlformats.org/officeDocument/2006/relationships/image" Target="../media/image14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19AF0811-D8F6-3021-808C-12E9922A6C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0EAD7458-E791-12B3-204B-914AE424229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25000"/>
                </a:schemeClr>
              </a:gs>
              <a:gs pos="42000">
                <a:schemeClr val="tx1">
                  <a:lumMod val="75000"/>
                  <a:lumOff val="25000"/>
                  <a:alpha val="17000"/>
                </a:schemeClr>
              </a:gs>
              <a:gs pos="100000">
                <a:schemeClr val="bg1">
                  <a:alpha val="1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5B90591-E826-49CD-423F-4E5D82009A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796" y="174648"/>
            <a:ext cx="3230887" cy="832106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DE8E74F4-8486-9870-4723-29C88FE246F1}"/>
              </a:ext>
            </a:extLst>
          </p:cNvPr>
          <p:cNvSpPr txBox="1"/>
          <p:nvPr/>
        </p:nvSpPr>
        <p:spPr>
          <a:xfrm>
            <a:off x="4972224" y="62967"/>
            <a:ext cx="6817253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en-US" sz="2000" b="1" spc="-89" dirty="0">
                <a:solidFill>
                  <a:srgbClr val="0D0D0D"/>
                </a:solidFill>
                <a:latin typeface="Arial" panose="020B0604020202020204" pitchFamily="34" charset="0"/>
                <a:ea typeface="Roboto Bold"/>
                <a:cs typeface="Arial" panose="020B0604020202020204" pitchFamily="34" charset="0"/>
                <a:sym typeface="Roboto Bold"/>
              </a:rPr>
              <a:t>12º </a:t>
            </a:r>
            <a:r>
              <a:rPr lang="en-US" sz="2000" b="1" spc="-89" dirty="0" err="1">
                <a:solidFill>
                  <a:srgbClr val="0D0D0D"/>
                </a:solidFill>
                <a:latin typeface="Arial" panose="020B0604020202020204" pitchFamily="34" charset="0"/>
                <a:ea typeface="Roboto Bold"/>
                <a:cs typeface="Arial" panose="020B0604020202020204" pitchFamily="34" charset="0"/>
                <a:sym typeface="Roboto Bold"/>
              </a:rPr>
              <a:t>Simposio</a:t>
            </a:r>
            <a:r>
              <a:rPr lang="en-US" sz="2000" b="1" spc="-89" dirty="0">
                <a:solidFill>
                  <a:srgbClr val="0D0D0D"/>
                </a:solidFill>
                <a:latin typeface="Arial" panose="020B0604020202020204" pitchFamily="34" charset="0"/>
                <a:ea typeface="Roboto Bold"/>
                <a:cs typeface="Arial" panose="020B0604020202020204" pitchFamily="34" charset="0"/>
                <a:sym typeface="Roboto Bold"/>
              </a:rPr>
              <a:t> Nacional de Ingeniería </a:t>
            </a:r>
            <a:r>
              <a:rPr lang="en-US" sz="2000" b="1" spc="-89" dirty="0" err="1">
                <a:solidFill>
                  <a:srgbClr val="0D0D0D"/>
                </a:solidFill>
                <a:latin typeface="Arial" panose="020B0604020202020204" pitchFamily="34" charset="0"/>
                <a:ea typeface="Roboto Bold"/>
                <a:cs typeface="Arial" panose="020B0604020202020204" pitchFamily="34" charset="0"/>
                <a:sym typeface="Roboto Bold"/>
              </a:rPr>
              <a:t>Geotécnica</a:t>
            </a:r>
            <a:r>
              <a:rPr lang="en-US" sz="2000" b="1" spc="-89" dirty="0">
                <a:solidFill>
                  <a:srgbClr val="0D0D0D"/>
                </a:solidFill>
                <a:latin typeface="Arial" panose="020B0604020202020204" pitchFamily="34" charset="0"/>
                <a:ea typeface="Roboto Bold"/>
                <a:cs typeface="Arial" panose="020B0604020202020204" pitchFamily="34" charset="0"/>
                <a:sym typeface="Roboto Bold"/>
              </a:rPr>
              <a:t> </a:t>
            </a:r>
          </a:p>
          <a:p>
            <a:pPr algn="r"/>
            <a:r>
              <a:rPr lang="en-US" sz="1400" b="1" spc="-89" dirty="0">
                <a:solidFill>
                  <a:srgbClr val="AD4618"/>
                </a:solidFill>
                <a:latin typeface="Arial" panose="020B0604020202020204" pitchFamily="34" charset="0"/>
                <a:ea typeface="Roboto Bold"/>
                <a:cs typeface="Arial" panose="020B0604020202020204" pitchFamily="34" charset="0"/>
                <a:sym typeface="Roboto Bold"/>
              </a:rPr>
              <a:t>DESAFÍOS GEOTÉCNICOS DEL SIGLO XXI</a:t>
            </a:r>
          </a:p>
          <a:p>
            <a:pPr algn="r"/>
            <a:r>
              <a:rPr lang="en-US" sz="2000" b="1" spc="-89" dirty="0">
                <a:solidFill>
                  <a:srgbClr val="0D0D0D"/>
                </a:solidFill>
                <a:latin typeface="Arial" panose="020B0604020202020204" pitchFamily="34" charset="0"/>
                <a:ea typeface="Roboto Bold"/>
                <a:cs typeface="Arial" panose="020B0604020202020204" pitchFamily="34" charset="0"/>
                <a:sym typeface="Roboto Bold"/>
              </a:rPr>
              <a:t>y 9</a:t>
            </a:r>
            <a:r>
              <a:rPr lang="en-US" sz="2000" b="1" spc="-89" baseline="30000" dirty="0">
                <a:solidFill>
                  <a:srgbClr val="0D0D0D"/>
                </a:solidFill>
                <a:latin typeface="Arial" panose="020B0604020202020204" pitchFamily="34" charset="0"/>
                <a:ea typeface="Roboto Bold"/>
                <a:cs typeface="Arial" panose="020B0604020202020204" pitchFamily="34" charset="0"/>
                <a:sym typeface="Roboto Bold"/>
              </a:rPr>
              <a:t>as </a:t>
            </a:r>
            <a:r>
              <a:rPr lang="en-US" sz="2000" b="1" spc="-89" dirty="0">
                <a:solidFill>
                  <a:srgbClr val="0D0D0D"/>
                </a:solidFill>
                <a:latin typeface="Arial" panose="020B0604020202020204" pitchFamily="34" charset="0"/>
                <a:ea typeface="Roboto Bold"/>
                <a:cs typeface="Arial" panose="020B0604020202020204" pitchFamily="34" charset="0"/>
                <a:sym typeface="Roboto Bold"/>
              </a:rPr>
              <a:t>Jornadas Hispano – </a:t>
            </a:r>
            <a:r>
              <a:rPr lang="en-US" sz="2000" b="1" spc="-89" dirty="0" err="1">
                <a:solidFill>
                  <a:srgbClr val="0D0D0D"/>
                </a:solidFill>
                <a:latin typeface="Arial" panose="020B0604020202020204" pitchFamily="34" charset="0"/>
                <a:ea typeface="Roboto Bold"/>
                <a:cs typeface="Arial" panose="020B0604020202020204" pitchFamily="34" charset="0"/>
                <a:sym typeface="Roboto Bold"/>
              </a:rPr>
              <a:t>Portuguesas</a:t>
            </a:r>
            <a:endParaRPr lang="en-US" sz="2000" b="1" spc="-89" dirty="0">
              <a:solidFill>
                <a:srgbClr val="0D0D0D"/>
              </a:solidFill>
              <a:latin typeface="Arial" panose="020B0604020202020204" pitchFamily="34" charset="0"/>
              <a:ea typeface="Roboto Bold"/>
              <a:cs typeface="Arial" panose="020B0604020202020204" pitchFamily="34" charset="0"/>
              <a:sym typeface="Roboto Bold"/>
            </a:endParaRPr>
          </a:p>
          <a:p>
            <a:pPr algn="r"/>
            <a:r>
              <a:rPr lang="en-US" sz="1400" b="1" spc="-89" dirty="0">
                <a:solidFill>
                  <a:srgbClr val="AD4618"/>
                </a:solidFill>
                <a:latin typeface="Arial" panose="020B0604020202020204" pitchFamily="34" charset="0"/>
                <a:ea typeface="Roboto Bold"/>
                <a:cs typeface="Arial" panose="020B0604020202020204" pitchFamily="34" charset="0"/>
                <a:sym typeface="Roboto Bold"/>
              </a:rPr>
              <a:t>MODELIZACIÓN NUMÉRICA EN LA INGENIERÍA GEOTÉCNICA</a:t>
            </a:r>
          </a:p>
          <a:p>
            <a:pPr algn="r"/>
            <a:r>
              <a:rPr lang="en-US" sz="1400" i="1" spc="-89" dirty="0">
                <a:latin typeface="Arial" panose="020B0604020202020204" pitchFamily="34" charset="0"/>
                <a:ea typeface="Roboto Bold"/>
                <a:cs typeface="Arial" panose="020B0604020202020204" pitchFamily="34" charset="0"/>
                <a:sym typeface="Roboto Bold"/>
              </a:rPr>
              <a:t>Santander, 22-25 de </a:t>
            </a:r>
            <a:r>
              <a:rPr lang="en-US" sz="1400" i="1" spc="-89" dirty="0" err="1">
                <a:latin typeface="Arial" panose="020B0604020202020204" pitchFamily="34" charset="0"/>
                <a:ea typeface="Roboto Bold"/>
                <a:cs typeface="Arial" panose="020B0604020202020204" pitchFamily="34" charset="0"/>
                <a:sym typeface="Roboto Bold"/>
              </a:rPr>
              <a:t>septiembre</a:t>
            </a:r>
            <a:r>
              <a:rPr lang="en-US" sz="1400" i="1" spc="-89" dirty="0">
                <a:latin typeface="Arial" panose="020B0604020202020204" pitchFamily="34" charset="0"/>
                <a:ea typeface="Roboto Bold"/>
                <a:cs typeface="Arial" panose="020B0604020202020204" pitchFamily="34" charset="0"/>
                <a:sym typeface="Roboto Bold"/>
              </a:rPr>
              <a:t> de 2026</a:t>
            </a:r>
          </a:p>
          <a:p>
            <a:pPr algn="r"/>
            <a:endParaRPr lang="en-US" sz="1400" b="1" spc="-89" dirty="0">
              <a:solidFill>
                <a:srgbClr val="0D0D0D"/>
              </a:solidFill>
              <a:latin typeface="Arial" panose="020B0604020202020204" pitchFamily="34" charset="0"/>
              <a:ea typeface="Roboto Bold"/>
              <a:cs typeface="Arial" panose="020B0604020202020204" pitchFamily="34" charset="0"/>
              <a:sym typeface="Roboto Bold"/>
            </a:endParaRPr>
          </a:p>
        </p:txBody>
      </p:sp>
      <p:sp>
        <p:nvSpPr>
          <p:cNvPr id="13" name="Título 3">
            <a:extLst>
              <a:ext uri="{FF2B5EF4-FFF2-40B4-BE49-F238E27FC236}">
                <a16:creationId xmlns:a16="http://schemas.microsoft.com/office/drawing/2014/main" id="{F055F617-2F88-AFD4-2D93-DEE07A9AF0CE}"/>
              </a:ext>
            </a:extLst>
          </p:cNvPr>
          <p:cNvSpPr txBox="1">
            <a:spLocks/>
          </p:cNvSpPr>
          <p:nvPr/>
        </p:nvSpPr>
        <p:spPr>
          <a:xfrm>
            <a:off x="0" y="1974060"/>
            <a:ext cx="12192000" cy="1397354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dirty="0">
                <a:solidFill>
                  <a:srgbClr val="9C5429"/>
                </a:solidFill>
                <a:effectLst>
                  <a:outerShdw blurRad="38100" dist="38100" dir="2700000" algn="tl">
                    <a:schemeClr val="tx1">
                      <a:alpha val="43000"/>
                    </a:schemeClr>
                  </a:outerShdw>
                </a:effectLst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Título de la presentación alineado al centro</a:t>
            </a:r>
          </a:p>
          <a:p>
            <a:pPr algn="ctr"/>
            <a:r>
              <a:rPr lang="es-ES" dirty="0">
                <a:solidFill>
                  <a:srgbClr val="9C5429"/>
                </a:solidFill>
                <a:effectLst>
                  <a:outerShdw blurRad="38100" dist="38100" dir="2700000" algn="tl">
                    <a:schemeClr val="tx1">
                      <a:alpha val="43000"/>
                    </a:schemeClr>
                  </a:outerShdw>
                </a:effectLst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Tipografía Arial</a:t>
            </a:r>
          </a:p>
        </p:txBody>
      </p:sp>
      <p:sp>
        <p:nvSpPr>
          <p:cNvPr id="14" name="Subtítulo 4">
            <a:extLst>
              <a:ext uri="{FF2B5EF4-FFF2-40B4-BE49-F238E27FC236}">
                <a16:creationId xmlns:a16="http://schemas.microsoft.com/office/drawing/2014/main" id="{E62A1250-6605-A974-5FA8-23A97BA43BE3}"/>
              </a:ext>
            </a:extLst>
          </p:cNvPr>
          <p:cNvSpPr txBox="1">
            <a:spLocks/>
          </p:cNvSpPr>
          <p:nvPr/>
        </p:nvSpPr>
        <p:spPr>
          <a:xfrm>
            <a:off x="1586822" y="3486587"/>
            <a:ext cx="9144000" cy="1397354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Nombre del presentador</a:t>
            </a:r>
          </a:p>
          <a:p>
            <a:pPr marL="0" indent="0" algn="ctr">
              <a:buNone/>
            </a:pPr>
            <a:r>
              <a:rPr lang="es-E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Coautores</a:t>
            </a:r>
          </a:p>
          <a:p>
            <a:pPr marL="0" indent="0" algn="ctr">
              <a:buNone/>
            </a:pPr>
            <a:r>
              <a:rPr lang="es-ES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Afiliaciones</a:t>
            </a: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D4B269A4-EF81-3708-69B7-D75DB9B25890}"/>
              </a:ext>
            </a:extLst>
          </p:cNvPr>
          <p:cNvSpPr/>
          <p:nvPr/>
        </p:nvSpPr>
        <p:spPr>
          <a:xfrm>
            <a:off x="0" y="6275157"/>
            <a:ext cx="12192000" cy="5828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E4A3780-AD85-4092-8DC5-22962E478EB3}"/>
              </a:ext>
            </a:extLst>
          </p:cNvPr>
          <p:cNvGrpSpPr/>
          <p:nvPr/>
        </p:nvGrpSpPr>
        <p:grpSpPr>
          <a:xfrm>
            <a:off x="293165" y="6127702"/>
            <a:ext cx="11592556" cy="845470"/>
            <a:chOff x="293165" y="6127702"/>
            <a:chExt cx="11592556" cy="845470"/>
          </a:xfrm>
        </p:grpSpPr>
        <p:pic>
          <p:nvPicPr>
            <p:cNvPr id="16" name="Imagen 15">
              <a:extLst>
                <a:ext uri="{FF2B5EF4-FFF2-40B4-BE49-F238E27FC236}">
                  <a16:creationId xmlns:a16="http://schemas.microsoft.com/office/drawing/2014/main" id="{89390045-744E-E09F-BB7C-199C67FEA30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93165" y="6127702"/>
              <a:ext cx="2254589" cy="845470"/>
            </a:xfrm>
            <a:prstGeom prst="rect">
              <a:avLst/>
            </a:prstGeom>
          </p:spPr>
        </p:pic>
        <p:pic>
          <p:nvPicPr>
            <p:cNvPr id="17" name="Imagen 16">
              <a:extLst>
                <a:ext uri="{FF2B5EF4-FFF2-40B4-BE49-F238E27FC236}">
                  <a16:creationId xmlns:a16="http://schemas.microsoft.com/office/drawing/2014/main" id="{3AD35C09-547D-A916-F5D5-A4EDD6AF54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317921" y="6291550"/>
              <a:ext cx="2068451" cy="537312"/>
            </a:xfrm>
            <a:prstGeom prst="rect">
              <a:avLst/>
            </a:prstGeom>
          </p:spPr>
        </p:pic>
        <p:pic>
          <p:nvPicPr>
            <p:cNvPr id="18" name="Imagen 17">
              <a:extLst>
                <a:ext uri="{FF2B5EF4-FFF2-40B4-BE49-F238E27FC236}">
                  <a16:creationId xmlns:a16="http://schemas.microsoft.com/office/drawing/2014/main" id="{41F8EF73-6F5E-EB64-91B2-4039E602899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481739" y="6275157"/>
              <a:ext cx="2449265" cy="528999"/>
            </a:xfrm>
            <a:prstGeom prst="rect">
              <a:avLst/>
            </a:prstGeom>
          </p:spPr>
        </p:pic>
        <p:pic>
          <p:nvPicPr>
            <p:cNvPr id="19" name="Imagen 18">
              <a:extLst>
                <a:ext uri="{FF2B5EF4-FFF2-40B4-BE49-F238E27FC236}">
                  <a16:creationId xmlns:a16="http://schemas.microsoft.com/office/drawing/2014/main" id="{2A6355F7-00D5-DB0B-94A2-92198B97551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026371" y="6280666"/>
              <a:ext cx="1733915" cy="571823"/>
            </a:xfrm>
            <a:prstGeom prst="rect">
              <a:avLst/>
            </a:prstGeom>
          </p:spPr>
        </p:pic>
        <p:pic>
          <p:nvPicPr>
            <p:cNvPr id="20" name="Imagen 19">
              <a:extLst>
                <a:ext uri="{FF2B5EF4-FFF2-40B4-BE49-F238E27FC236}">
                  <a16:creationId xmlns:a16="http://schemas.microsoft.com/office/drawing/2014/main" id="{157BC99F-823C-DFF9-3D16-E36D671C092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855653" y="6337815"/>
              <a:ext cx="1168227" cy="514674"/>
            </a:xfrm>
            <a:prstGeom prst="rect">
              <a:avLst/>
            </a:prstGeom>
          </p:spPr>
        </p:pic>
        <p:pic>
          <p:nvPicPr>
            <p:cNvPr id="21" name="Imagen 20">
              <a:extLst>
                <a:ext uri="{FF2B5EF4-FFF2-40B4-BE49-F238E27FC236}">
                  <a16:creationId xmlns:a16="http://schemas.microsoft.com/office/drawing/2014/main" id="{8BC7DFFE-7DF3-1520-B596-92B01C7C030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0330158" y="6275157"/>
              <a:ext cx="1555563" cy="5617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251954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>
            <a:extLst>
              <a:ext uri="{FF2B5EF4-FFF2-40B4-BE49-F238E27FC236}">
                <a16:creationId xmlns:a16="http://schemas.microsoft.com/office/drawing/2014/main" id="{87957E8B-1B10-4631-8BBE-A2F598B47E5D}"/>
              </a:ext>
            </a:extLst>
          </p:cNvPr>
          <p:cNvGrpSpPr/>
          <p:nvPr/>
        </p:nvGrpSpPr>
        <p:grpSpPr>
          <a:xfrm>
            <a:off x="293165" y="6127702"/>
            <a:ext cx="11592556" cy="845470"/>
            <a:chOff x="293165" y="6127702"/>
            <a:chExt cx="11592556" cy="845470"/>
          </a:xfrm>
        </p:grpSpPr>
        <p:pic>
          <p:nvPicPr>
            <p:cNvPr id="4" name="Imagen 12">
              <a:extLst>
                <a:ext uri="{FF2B5EF4-FFF2-40B4-BE49-F238E27FC236}">
                  <a16:creationId xmlns:a16="http://schemas.microsoft.com/office/drawing/2014/main" id="{80727727-0DAE-4C56-A15E-5DA070A1D22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165" y="6127702"/>
              <a:ext cx="2254589" cy="845470"/>
            </a:xfrm>
            <a:prstGeom prst="rect">
              <a:avLst/>
            </a:prstGeom>
          </p:spPr>
        </p:pic>
        <p:pic>
          <p:nvPicPr>
            <p:cNvPr id="5" name="Imagen 13">
              <a:extLst>
                <a:ext uri="{FF2B5EF4-FFF2-40B4-BE49-F238E27FC236}">
                  <a16:creationId xmlns:a16="http://schemas.microsoft.com/office/drawing/2014/main" id="{43A77D3D-5618-4C80-A6B4-486BC2C2BFE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17921" y="6291550"/>
              <a:ext cx="2068451" cy="537312"/>
            </a:xfrm>
            <a:prstGeom prst="rect">
              <a:avLst/>
            </a:prstGeom>
          </p:spPr>
        </p:pic>
        <p:pic>
          <p:nvPicPr>
            <p:cNvPr id="6" name="Imagen 14">
              <a:extLst>
                <a:ext uri="{FF2B5EF4-FFF2-40B4-BE49-F238E27FC236}">
                  <a16:creationId xmlns:a16="http://schemas.microsoft.com/office/drawing/2014/main" id="{2D3C9496-B4BF-4A52-ADBB-8FE2344902C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81739" y="6275157"/>
              <a:ext cx="2449265" cy="528999"/>
            </a:xfrm>
            <a:prstGeom prst="rect">
              <a:avLst/>
            </a:prstGeom>
          </p:spPr>
        </p:pic>
        <p:pic>
          <p:nvPicPr>
            <p:cNvPr id="7" name="Imagen 15">
              <a:extLst>
                <a:ext uri="{FF2B5EF4-FFF2-40B4-BE49-F238E27FC236}">
                  <a16:creationId xmlns:a16="http://schemas.microsoft.com/office/drawing/2014/main" id="{7F61F562-963D-4637-B8FE-F4485A6EB99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26371" y="6280354"/>
              <a:ext cx="1733915" cy="571823"/>
            </a:xfrm>
            <a:prstGeom prst="rect">
              <a:avLst/>
            </a:prstGeom>
          </p:spPr>
        </p:pic>
        <p:pic>
          <p:nvPicPr>
            <p:cNvPr id="8" name="Imagen 16">
              <a:extLst>
                <a:ext uri="{FF2B5EF4-FFF2-40B4-BE49-F238E27FC236}">
                  <a16:creationId xmlns:a16="http://schemas.microsoft.com/office/drawing/2014/main" id="{29BA3ACB-DF1F-4251-B81E-64365B572DB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55653" y="6337503"/>
              <a:ext cx="1168227" cy="514674"/>
            </a:xfrm>
            <a:prstGeom prst="rect">
              <a:avLst/>
            </a:prstGeom>
          </p:spPr>
        </p:pic>
        <p:pic>
          <p:nvPicPr>
            <p:cNvPr id="9" name="Imagen 17">
              <a:extLst>
                <a:ext uri="{FF2B5EF4-FFF2-40B4-BE49-F238E27FC236}">
                  <a16:creationId xmlns:a16="http://schemas.microsoft.com/office/drawing/2014/main" id="{AF1B7973-5B4F-4544-B208-80087014B61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30158" y="6275157"/>
              <a:ext cx="1555563" cy="561731"/>
            </a:xfrm>
            <a:prstGeom prst="rect">
              <a:avLst/>
            </a:prstGeom>
          </p:spPr>
        </p:pic>
      </p:grpSp>
      <p:pic>
        <p:nvPicPr>
          <p:cNvPr id="22" name="Imagen 4">
            <a:extLst>
              <a:ext uri="{FF2B5EF4-FFF2-40B4-BE49-F238E27FC236}">
                <a16:creationId xmlns:a16="http://schemas.microsoft.com/office/drawing/2014/main" id="{FFF2F9ED-02A7-4A58-BE2B-2137B6A92BF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3879" y="35008"/>
            <a:ext cx="2073841" cy="534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0108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44</Words>
  <Application>Microsoft Office PowerPoint</Application>
  <PresentationFormat>Panorámica</PresentationFormat>
  <Paragraphs>10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>PowerPoint Presentation</dc:title>
  <dc:creator>María Santana Ruiz de Arbulo</dc:creator>
  <lastModifiedBy>María Santana Ruiz de Arbulo</lastModifiedBy>
  <revision>7</revision>
  <dcterms:created xsi:type="dcterms:W3CDTF">2026-07-29T15:53:13.8986480Z</dcterms:created>
  <dcterms:modified xsi:type="dcterms:W3CDTF">2026-07-29T15:53:13.8986480Z</dcterms:modified>
</coreProperties>
</file>